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68" r:id="rId5"/>
    <p:sldId id="437" r:id="rId6"/>
    <p:sldId id="436" r:id="rId7"/>
    <p:sldId id="438" r:id="rId8"/>
    <p:sldId id="474" r:id="rId9"/>
    <p:sldId id="452" r:id="rId10"/>
    <p:sldId id="472" r:id="rId11"/>
    <p:sldId id="473" r:id="rId12"/>
    <p:sldId id="475" r:id="rId13"/>
    <p:sldId id="476" r:id="rId14"/>
    <p:sldId id="479" r:id="rId15"/>
    <p:sldId id="480" r:id="rId16"/>
    <p:sldId id="481" r:id="rId17"/>
    <p:sldId id="477" r:id="rId18"/>
    <p:sldId id="482" r:id="rId19"/>
    <p:sldId id="47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F1A343-91E8-4B61-8DF4-76CA67DB85E4}" v="43" dt="2023-01-17T18:55:37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2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1CF1A343-91E8-4B61-8DF4-76CA67DB85E4}"/>
    <pc:docChg chg="undo custSel addSld delSld modSld sldOrd">
      <pc:chgData name="Stijn Weijermars" userId="2933e1d2-70ff-47b3-ad61-d61e32fda646" providerId="ADAL" clId="{1CF1A343-91E8-4B61-8DF4-76CA67DB85E4}" dt="2023-01-17T19:02:07.815" v="2225" actId="20577"/>
      <pc:docMkLst>
        <pc:docMk/>
      </pc:docMkLst>
      <pc:sldChg chg="modSp mod">
        <pc:chgData name="Stijn Weijermars" userId="2933e1d2-70ff-47b3-ad61-d61e32fda646" providerId="ADAL" clId="{1CF1A343-91E8-4B61-8DF4-76CA67DB85E4}" dt="2023-01-17T19:02:07.815" v="2225" actId="20577"/>
        <pc:sldMkLst>
          <pc:docMk/>
          <pc:sldMk cId="3878736986" sldId="268"/>
        </pc:sldMkLst>
        <pc:spChg chg="mod">
          <ac:chgData name="Stijn Weijermars" userId="2933e1d2-70ff-47b3-ad61-d61e32fda646" providerId="ADAL" clId="{1CF1A343-91E8-4B61-8DF4-76CA67DB85E4}" dt="2023-01-17T17:25:52.409" v="169" actId="20577"/>
          <ac:spMkLst>
            <pc:docMk/>
            <pc:sldMk cId="3878736986" sldId="268"/>
            <ac:spMk id="2" creationId="{9AB00E9D-FE5B-4000-93AD-A5933085A40A}"/>
          </ac:spMkLst>
        </pc:spChg>
        <pc:spChg chg="mod">
          <ac:chgData name="Stijn Weijermars" userId="2933e1d2-70ff-47b3-ad61-d61e32fda646" providerId="ADAL" clId="{1CF1A343-91E8-4B61-8DF4-76CA67DB85E4}" dt="2023-01-17T19:02:07.815" v="2225" actId="20577"/>
          <ac:spMkLst>
            <pc:docMk/>
            <pc:sldMk cId="3878736986" sldId="268"/>
            <ac:spMk id="8" creationId="{BBD7C9EE-C66F-4B59-9527-5D3C27382E5E}"/>
          </ac:spMkLst>
        </pc:spChg>
      </pc:sldChg>
      <pc:sldChg chg="addSp delSp modSp mod ord">
        <pc:chgData name="Stijn Weijermars" userId="2933e1d2-70ff-47b3-ad61-d61e32fda646" providerId="ADAL" clId="{1CF1A343-91E8-4B61-8DF4-76CA67DB85E4}" dt="2023-01-17T13:39:04.121" v="58" actId="14100"/>
        <pc:sldMkLst>
          <pc:docMk/>
          <pc:sldMk cId="3156714397" sldId="438"/>
        </pc:sldMkLst>
        <pc:spChg chg="mod">
          <ac:chgData name="Stijn Weijermars" userId="2933e1d2-70ff-47b3-ad61-d61e32fda646" providerId="ADAL" clId="{1CF1A343-91E8-4B61-8DF4-76CA67DB85E4}" dt="2023-01-17T13:37:49.652" v="47" actId="207"/>
          <ac:spMkLst>
            <pc:docMk/>
            <pc:sldMk cId="3156714397" sldId="438"/>
            <ac:spMk id="3" creationId="{759160B5-05BC-951B-407C-77D378F0D3CB}"/>
          </ac:spMkLst>
        </pc:spChg>
        <pc:picChg chg="add mod">
          <ac:chgData name="Stijn Weijermars" userId="2933e1d2-70ff-47b3-ad61-d61e32fda646" providerId="ADAL" clId="{1CF1A343-91E8-4B61-8DF4-76CA67DB85E4}" dt="2023-01-17T13:39:04.121" v="58" actId="14100"/>
          <ac:picMkLst>
            <pc:docMk/>
            <pc:sldMk cId="3156714397" sldId="438"/>
            <ac:picMk id="1026" creationId="{4DCD63E9-E9D5-9CCD-E993-F481728FF0C0}"/>
          </ac:picMkLst>
        </pc:picChg>
        <pc:picChg chg="del">
          <ac:chgData name="Stijn Weijermars" userId="2933e1d2-70ff-47b3-ad61-d61e32fda646" providerId="ADAL" clId="{1CF1A343-91E8-4B61-8DF4-76CA67DB85E4}" dt="2023-01-17T13:38:40.216" v="49" actId="478"/>
          <ac:picMkLst>
            <pc:docMk/>
            <pc:sldMk cId="3156714397" sldId="438"/>
            <ac:picMk id="5122" creationId="{902A1F18-EABE-DD49-4F30-679BFE3FF655}"/>
          </ac:picMkLst>
        </pc:picChg>
        <pc:picChg chg="del mod">
          <ac:chgData name="Stijn Weijermars" userId="2933e1d2-70ff-47b3-ad61-d61e32fda646" providerId="ADAL" clId="{1CF1A343-91E8-4B61-8DF4-76CA67DB85E4}" dt="2023-01-17T13:38:41.761" v="51" actId="478"/>
          <ac:picMkLst>
            <pc:docMk/>
            <pc:sldMk cId="3156714397" sldId="438"/>
            <ac:picMk id="5124" creationId="{189BAEDE-5F54-49AD-751D-8E8BCFEF4F60}"/>
          </ac:picMkLst>
        </pc:picChg>
      </pc:sldChg>
      <pc:sldChg chg="del">
        <pc:chgData name="Stijn Weijermars" userId="2933e1d2-70ff-47b3-ad61-d61e32fda646" providerId="ADAL" clId="{1CF1A343-91E8-4B61-8DF4-76CA67DB85E4}" dt="2023-01-17T13:49:22.086" v="59" actId="47"/>
        <pc:sldMkLst>
          <pc:docMk/>
          <pc:sldMk cId="1001861134" sldId="450"/>
        </pc:sldMkLst>
      </pc:sldChg>
      <pc:sldChg chg="del">
        <pc:chgData name="Stijn Weijermars" userId="2933e1d2-70ff-47b3-ad61-d61e32fda646" providerId="ADAL" clId="{1CF1A343-91E8-4B61-8DF4-76CA67DB85E4}" dt="2023-01-17T18:57:54.836" v="1863" actId="47"/>
        <pc:sldMkLst>
          <pc:docMk/>
          <pc:sldMk cId="1516005711" sldId="453"/>
        </pc:sldMkLst>
      </pc:sldChg>
      <pc:sldChg chg="del">
        <pc:chgData name="Stijn Weijermars" userId="2933e1d2-70ff-47b3-ad61-d61e32fda646" providerId="ADAL" clId="{1CF1A343-91E8-4B61-8DF4-76CA67DB85E4}" dt="2023-01-17T13:37:03.335" v="43" actId="47"/>
        <pc:sldMkLst>
          <pc:docMk/>
          <pc:sldMk cId="3701013297" sldId="458"/>
        </pc:sldMkLst>
      </pc:sldChg>
      <pc:sldChg chg="del">
        <pc:chgData name="Stijn Weijermars" userId="2933e1d2-70ff-47b3-ad61-d61e32fda646" providerId="ADAL" clId="{1CF1A343-91E8-4B61-8DF4-76CA67DB85E4}" dt="2023-01-17T13:49:22.704" v="60" actId="47"/>
        <pc:sldMkLst>
          <pc:docMk/>
          <pc:sldMk cId="1017795775" sldId="460"/>
        </pc:sldMkLst>
      </pc:sldChg>
      <pc:sldChg chg="del">
        <pc:chgData name="Stijn Weijermars" userId="2933e1d2-70ff-47b3-ad61-d61e32fda646" providerId="ADAL" clId="{1CF1A343-91E8-4B61-8DF4-76CA67DB85E4}" dt="2023-01-17T18:57:54.836" v="1863" actId="47"/>
        <pc:sldMkLst>
          <pc:docMk/>
          <pc:sldMk cId="3805556928" sldId="461"/>
        </pc:sldMkLst>
      </pc:sldChg>
      <pc:sldChg chg="del">
        <pc:chgData name="Stijn Weijermars" userId="2933e1d2-70ff-47b3-ad61-d61e32fda646" providerId="ADAL" clId="{1CF1A343-91E8-4B61-8DF4-76CA67DB85E4}" dt="2023-01-17T18:57:54.836" v="1863" actId="47"/>
        <pc:sldMkLst>
          <pc:docMk/>
          <pc:sldMk cId="1281061972" sldId="462"/>
        </pc:sldMkLst>
      </pc:sldChg>
      <pc:sldChg chg="del">
        <pc:chgData name="Stijn Weijermars" userId="2933e1d2-70ff-47b3-ad61-d61e32fda646" providerId="ADAL" clId="{1CF1A343-91E8-4B61-8DF4-76CA67DB85E4}" dt="2023-01-17T18:57:54.836" v="1863" actId="47"/>
        <pc:sldMkLst>
          <pc:docMk/>
          <pc:sldMk cId="4046650407" sldId="463"/>
        </pc:sldMkLst>
      </pc:sldChg>
      <pc:sldChg chg="del">
        <pc:chgData name="Stijn Weijermars" userId="2933e1d2-70ff-47b3-ad61-d61e32fda646" providerId="ADAL" clId="{1CF1A343-91E8-4B61-8DF4-76CA67DB85E4}" dt="2023-01-17T18:57:54.836" v="1863" actId="47"/>
        <pc:sldMkLst>
          <pc:docMk/>
          <pc:sldMk cId="1344899660" sldId="464"/>
        </pc:sldMkLst>
      </pc:sldChg>
      <pc:sldChg chg="del">
        <pc:chgData name="Stijn Weijermars" userId="2933e1d2-70ff-47b3-ad61-d61e32fda646" providerId="ADAL" clId="{1CF1A343-91E8-4B61-8DF4-76CA67DB85E4}" dt="2023-01-17T18:57:54.836" v="1863" actId="47"/>
        <pc:sldMkLst>
          <pc:docMk/>
          <pc:sldMk cId="2478322306" sldId="465"/>
        </pc:sldMkLst>
      </pc:sldChg>
      <pc:sldChg chg="del">
        <pc:chgData name="Stijn Weijermars" userId="2933e1d2-70ff-47b3-ad61-d61e32fda646" providerId="ADAL" clId="{1CF1A343-91E8-4B61-8DF4-76CA67DB85E4}" dt="2023-01-17T18:57:54.836" v="1863" actId="47"/>
        <pc:sldMkLst>
          <pc:docMk/>
          <pc:sldMk cId="3586262615" sldId="466"/>
        </pc:sldMkLst>
      </pc:sldChg>
      <pc:sldChg chg="del">
        <pc:chgData name="Stijn Weijermars" userId="2933e1d2-70ff-47b3-ad61-d61e32fda646" providerId="ADAL" clId="{1CF1A343-91E8-4B61-8DF4-76CA67DB85E4}" dt="2023-01-17T18:57:54.836" v="1863" actId="47"/>
        <pc:sldMkLst>
          <pc:docMk/>
          <pc:sldMk cId="4008250371" sldId="467"/>
        </pc:sldMkLst>
      </pc:sldChg>
      <pc:sldChg chg="del">
        <pc:chgData name="Stijn Weijermars" userId="2933e1d2-70ff-47b3-ad61-d61e32fda646" providerId="ADAL" clId="{1CF1A343-91E8-4B61-8DF4-76CA67DB85E4}" dt="2023-01-17T18:57:54.836" v="1863" actId="47"/>
        <pc:sldMkLst>
          <pc:docMk/>
          <pc:sldMk cId="3888156785" sldId="468"/>
        </pc:sldMkLst>
      </pc:sldChg>
      <pc:sldChg chg="del">
        <pc:chgData name="Stijn Weijermars" userId="2933e1d2-70ff-47b3-ad61-d61e32fda646" providerId="ADAL" clId="{1CF1A343-91E8-4B61-8DF4-76CA67DB85E4}" dt="2023-01-17T18:57:54.836" v="1863" actId="47"/>
        <pc:sldMkLst>
          <pc:docMk/>
          <pc:sldMk cId="453747625" sldId="469"/>
        </pc:sldMkLst>
      </pc:sldChg>
      <pc:sldChg chg="del">
        <pc:chgData name="Stijn Weijermars" userId="2933e1d2-70ff-47b3-ad61-d61e32fda646" providerId="ADAL" clId="{1CF1A343-91E8-4B61-8DF4-76CA67DB85E4}" dt="2023-01-17T18:57:54.836" v="1863" actId="47"/>
        <pc:sldMkLst>
          <pc:docMk/>
          <pc:sldMk cId="3428531841" sldId="470"/>
        </pc:sldMkLst>
      </pc:sldChg>
      <pc:sldChg chg="modSp mod">
        <pc:chgData name="Stijn Weijermars" userId="2933e1d2-70ff-47b3-ad61-d61e32fda646" providerId="ADAL" clId="{1CF1A343-91E8-4B61-8DF4-76CA67DB85E4}" dt="2023-01-17T19:00:52.066" v="2223" actId="20577"/>
        <pc:sldMkLst>
          <pc:docMk/>
          <pc:sldMk cId="174167067" sldId="471"/>
        </pc:sldMkLst>
        <pc:spChg chg="mod">
          <ac:chgData name="Stijn Weijermars" userId="2933e1d2-70ff-47b3-ad61-d61e32fda646" providerId="ADAL" clId="{1CF1A343-91E8-4B61-8DF4-76CA67DB85E4}" dt="2023-01-17T19:00:52.066" v="2223" actId="20577"/>
          <ac:spMkLst>
            <pc:docMk/>
            <pc:sldMk cId="174167067" sldId="471"/>
            <ac:spMk id="3" creationId="{74D6989F-F621-B1A9-1346-50E157E141DB}"/>
          </ac:spMkLst>
        </pc:spChg>
      </pc:sldChg>
      <pc:sldChg chg="addSp delSp modSp new mod">
        <pc:chgData name="Stijn Weijermars" userId="2933e1d2-70ff-47b3-ad61-d61e32fda646" providerId="ADAL" clId="{1CF1A343-91E8-4B61-8DF4-76CA67DB85E4}" dt="2023-01-17T18:41:29.656" v="1736" actId="688"/>
        <pc:sldMkLst>
          <pc:docMk/>
          <pc:sldMk cId="4085006775" sldId="472"/>
        </pc:sldMkLst>
        <pc:spChg chg="mod">
          <ac:chgData name="Stijn Weijermars" userId="2933e1d2-70ff-47b3-ad61-d61e32fda646" providerId="ADAL" clId="{1CF1A343-91E8-4B61-8DF4-76CA67DB85E4}" dt="2023-01-17T17:40:57.749" v="465" actId="20577"/>
          <ac:spMkLst>
            <pc:docMk/>
            <pc:sldMk cId="4085006775" sldId="472"/>
            <ac:spMk id="2" creationId="{E58D717A-3FDE-D772-441E-6DF7DDEC6350}"/>
          </ac:spMkLst>
        </pc:spChg>
        <pc:spChg chg="del">
          <ac:chgData name="Stijn Weijermars" userId="2933e1d2-70ff-47b3-ad61-d61e32fda646" providerId="ADAL" clId="{1CF1A343-91E8-4B61-8DF4-76CA67DB85E4}" dt="2023-01-17T13:54:35.701" v="81" actId="22"/>
          <ac:spMkLst>
            <pc:docMk/>
            <pc:sldMk cId="4085006775" sldId="472"/>
            <ac:spMk id="3" creationId="{2452D387-2433-634B-BC83-016847A15CA5}"/>
          </ac:spMkLst>
        </pc:spChg>
        <pc:spChg chg="add mod">
          <ac:chgData name="Stijn Weijermars" userId="2933e1d2-70ff-47b3-ad61-d61e32fda646" providerId="ADAL" clId="{1CF1A343-91E8-4B61-8DF4-76CA67DB85E4}" dt="2023-01-17T17:58:53.019" v="870" actId="20577"/>
          <ac:spMkLst>
            <pc:docMk/>
            <pc:sldMk cId="4085006775" sldId="472"/>
            <ac:spMk id="3" creationId="{BB2DE9E8-E919-B100-FAA9-0DCA86A6C2CF}"/>
          </ac:spMkLst>
        </pc:spChg>
        <pc:spChg chg="del">
          <ac:chgData name="Stijn Weijermars" userId="2933e1d2-70ff-47b3-ad61-d61e32fda646" providerId="ADAL" clId="{1CF1A343-91E8-4B61-8DF4-76CA67DB85E4}" dt="2023-01-17T17:41:05.703" v="468" actId="478"/>
          <ac:spMkLst>
            <pc:docMk/>
            <pc:sldMk cId="4085006775" sldId="472"/>
            <ac:spMk id="5" creationId="{B484437E-93BB-481B-3D17-FC18E720C72B}"/>
          </ac:spMkLst>
        </pc:spChg>
        <pc:picChg chg="add mod ord">
          <ac:chgData name="Stijn Weijermars" userId="2933e1d2-70ff-47b3-ad61-d61e32fda646" providerId="ADAL" clId="{1CF1A343-91E8-4B61-8DF4-76CA67DB85E4}" dt="2023-01-17T18:41:29.656" v="1736" actId="688"/>
          <ac:picMkLst>
            <pc:docMk/>
            <pc:sldMk cId="4085006775" sldId="472"/>
            <ac:picMk id="8" creationId="{20115A87-CD92-D529-0A2A-31BD27B09FF3}"/>
          </ac:picMkLst>
        </pc:picChg>
        <pc:picChg chg="add mod">
          <ac:chgData name="Stijn Weijermars" userId="2933e1d2-70ff-47b3-ad61-d61e32fda646" providerId="ADAL" clId="{1CF1A343-91E8-4B61-8DF4-76CA67DB85E4}" dt="2023-01-17T18:41:19.333" v="1732" actId="688"/>
          <ac:picMkLst>
            <pc:docMk/>
            <pc:sldMk cId="4085006775" sldId="472"/>
            <ac:picMk id="10" creationId="{3A9D1B5C-1135-C429-D449-F88D8BA832B1}"/>
          </ac:picMkLst>
        </pc:picChg>
      </pc:sldChg>
      <pc:sldChg chg="addSp delSp modSp new mod">
        <pc:chgData name="Stijn Weijermars" userId="2933e1d2-70ff-47b3-ad61-d61e32fda646" providerId="ADAL" clId="{1CF1A343-91E8-4B61-8DF4-76CA67DB85E4}" dt="2023-01-17T18:41:06.536" v="1731" actId="688"/>
        <pc:sldMkLst>
          <pc:docMk/>
          <pc:sldMk cId="1337492553" sldId="473"/>
        </pc:sldMkLst>
        <pc:spChg chg="mod">
          <ac:chgData name="Stijn Weijermars" userId="2933e1d2-70ff-47b3-ad61-d61e32fda646" providerId="ADAL" clId="{1CF1A343-91E8-4B61-8DF4-76CA67DB85E4}" dt="2023-01-17T17:59:25.523" v="892" actId="20577"/>
          <ac:spMkLst>
            <pc:docMk/>
            <pc:sldMk cId="1337492553" sldId="473"/>
            <ac:spMk id="2" creationId="{821D0C69-F43A-7025-7EBA-26D2DF38BB4A}"/>
          </ac:spMkLst>
        </pc:spChg>
        <pc:spChg chg="add mod">
          <ac:chgData name="Stijn Weijermars" userId="2933e1d2-70ff-47b3-ad61-d61e32fda646" providerId="ADAL" clId="{1CF1A343-91E8-4B61-8DF4-76CA67DB85E4}" dt="2023-01-17T18:04:26.238" v="1002" actId="14100"/>
          <ac:spMkLst>
            <pc:docMk/>
            <pc:sldMk cId="1337492553" sldId="473"/>
            <ac:spMk id="3" creationId="{0DC2F143-82FB-7B5F-A7D0-905E812E8C47}"/>
          </ac:spMkLst>
        </pc:spChg>
        <pc:spChg chg="del">
          <ac:chgData name="Stijn Weijermars" userId="2933e1d2-70ff-47b3-ad61-d61e32fda646" providerId="ADAL" clId="{1CF1A343-91E8-4B61-8DF4-76CA67DB85E4}" dt="2023-01-17T13:55:45.291" v="85" actId="22"/>
          <ac:spMkLst>
            <pc:docMk/>
            <pc:sldMk cId="1337492553" sldId="473"/>
            <ac:spMk id="3" creationId="{5878F6B4-3487-1882-4664-D250B26537FA}"/>
          </ac:spMkLst>
        </pc:spChg>
        <pc:spChg chg="del">
          <ac:chgData name="Stijn Weijermars" userId="2933e1d2-70ff-47b3-ad61-d61e32fda646" providerId="ADAL" clId="{1CF1A343-91E8-4B61-8DF4-76CA67DB85E4}" dt="2023-01-17T17:59:35.468" v="894" actId="478"/>
          <ac:spMkLst>
            <pc:docMk/>
            <pc:sldMk cId="1337492553" sldId="473"/>
            <ac:spMk id="5" creationId="{A102E8AF-DC47-1F0A-3D53-16505E94AEBD}"/>
          </ac:spMkLst>
        </pc:spChg>
        <pc:picChg chg="add mod">
          <ac:chgData name="Stijn Weijermars" userId="2933e1d2-70ff-47b3-ad61-d61e32fda646" providerId="ADAL" clId="{1CF1A343-91E8-4B61-8DF4-76CA67DB85E4}" dt="2023-01-17T18:05:04.222" v="1008"/>
          <ac:picMkLst>
            <pc:docMk/>
            <pc:sldMk cId="1337492553" sldId="473"/>
            <ac:picMk id="7" creationId="{154364EB-D9D9-C2DA-FD73-FC35F3D9C7CB}"/>
          </ac:picMkLst>
        </pc:picChg>
        <pc:picChg chg="add mod ord">
          <ac:chgData name="Stijn Weijermars" userId="2933e1d2-70ff-47b3-ad61-d61e32fda646" providerId="ADAL" clId="{1CF1A343-91E8-4B61-8DF4-76CA67DB85E4}" dt="2023-01-17T18:41:06.536" v="1731" actId="688"/>
          <ac:picMkLst>
            <pc:docMk/>
            <pc:sldMk cId="1337492553" sldId="473"/>
            <ac:picMk id="8" creationId="{66CA73FA-6010-2A77-CE1A-2DB4BA885300}"/>
          </ac:picMkLst>
        </pc:picChg>
        <pc:picChg chg="add del mod">
          <ac:chgData name="Stijn Weijermars" userId="2933e1d2-70ff-47b3-ad61-d61e32fda646" providerId="ADAL" clId="{1CF1A343-91E8-4B61-8DF4-76CA67DB85E4}" dt="2023-01-17T18:06:01.698" v="1010" actId="478"/>
          <ac:picMkLst>
            <pc:docMk/>
            <pc:sldMk cId="1337492553" sldId="473"/>
            <ac:picMk id="9" creationId="{154364EB-D9D9-C2DA-FD73-FC35F3D9C7CB}"/>
          </ac:picMkLst>
        </pc:picChg>
        <pc:picChg chg="add del mod">
          <ac:chgData name="Stijn Weijermars" userId="2933e1d2-70ff-47b3-ad61-d61e32fda646" providerId="ADAL" clId="{1CF1A343-91E8-4B61-8DF4-76CA67DB85E4}" dt="2023-01-17T18:06:03.624" v="1011" actId="478"/>
          <ac:picMkLst>
            <pc:docMk/>
            <pc:sldMk cId="1337492553" sldId="473"/>
            <ac:picMk id="10" creationId="{B348E6D7-13B6-9124-A391-AD5003ACFAA7}"/>
          </ac:picMkLst>
        </pc:picChg>
        <pc:picChg chg="add mod">
          <ac:chgData name="Stijn Weijermars" userId="2933e1d2-70ff-47b3-ad61-d61e32fda646" providerId="ADAL" clId="{1CF1A343-91E8-4B61-8DF4-76CA67DB85E4}" dt="2023-01-17T18:06:21.357" v="1018" actId="1076"/>
          <ac:picMkLst>
            <pc:docMk/>
            <pc:sldMk cId="1337492553" sldId="473"/>
            <ac:picMk id="12" creationId="{524CD542-A5EE-F012-7306-EFB12121D869}"/>
          </ac:picMkLst>
        </pc:picChg>
      </pc:sldChg>
      <pc:sldChg chg="addSp delSp modSp new mod ord">
        <pc:chgData name="Stijn Weijermars" userId="2933e1d2-70ff-47b3-ad61-d61e32fda646" providerId="ADAL" clId="{1CF1A343-91E8-4B61-8DF4-76CA67DB85E4}" dt="2023-01-17T18:41:38.432" v="1737" actId="688"/>
        <pc:sldMkLst>
          <pc:docMk/>
          <pc:sldMk cId="3589153815" sldId="474"/>
        </pc:sldMkLst>
        <pc:spChg chg="mod">
          <ac:chgData name="Stijn Weijermars" userId="2933e1d2-70ff-47b3-ad61-d61e32fda646" providerId="ADAL" clId="{1CF1A343-91E8-4B61-8DF4-76CA67DB85E4}" dt="2023-01-17T18:10:46.518" v="1068" actId="403"/>
          <ac:spMkLst>
            <pc:docMk/>
            <pc:sldMk cId="3589153815" sldId="474"/>
            <ac:spMk id="2" creationId="{C5B00E23-C109-02BF-7C57-E24AB3490D6F}"/>
          </ac:spMkLst>
        </pc:spChg>
        <pc:spChg chg="add mod">
          <ac:chgData name="Stijn Weijermars" userId="2933e1d2-70ff-47b3-ad61-d61e32fda646" providerId="ADAL" clId="{1CF1A343-91E8-4B61-8DF4-76CA67DB85E4}" dt="2023-01-17T17:28:07.908" v="202" actId="164"/>
          <ac:spMkLst>
            <pc:docMk/>
            <pc:sldMk cId="3589153815" sldId="474"/>
            <ac:spMk id="3" creationId="{8638E094-FD39-8CF7-A371-BE9A326501E9}"/>
          </ac:spMkLst>
        </pc:spChg>
        <pc:spChg chg="del">
          <ac:chgData name="Stijn Weijermars" userId="2933e1d2-70ff-47b3-ad61-d61e32fda646" providerId="ADAL" clId="{1CF1A343-91E8-4B61-8DF4-76CA67DB85E4}" dt="2023-01-17T13:50:50.783" v="64" actId="22"/>
          <ac:spMkLst>
            <pc:docMk/>
            <pc:sldMk cId="3589153815" sldId="474"/>
            <ac:spMk id="3" creationId="{CE431485-5F12-19CA-6CEB-6D84E759067A}"/>
          </ac:spMkLst>
        </pc:spChg>
        <pc:spChg chg="del">
          <ac:chgData name="Stijn Weijermars" userId="2933e1d2-70ff-47b3-ad61-d61e32fda646" providerId="ADAL" clId="{1CF1A343-91E8-4B61-8DF4-76CA67DB85E4}" dt="2023-01-17T17:27:11.584" v="196" actId="478"/>
          <ac:spMkLst>
            <pc:docMk/>
            <pc:sldMk cId="3589153815" sldId="474"/>
            <ac:spMk id="5" creationId="{F610E217-3CF6-CD69-7946-A0D4014BD291}"/>
          </ac:spMkLst>
        </pc:spChg>
        <pc:spChg chg="add mod">
          <ac:chgData name="Stijn Weijermars" userId="2933e1d2-70ff-47b3-ad61-d61e32fda646" providerId="ADAL" clId="{1CF1A343-91E8-4B61-8DF4-76CA67DB85E4}" dt="2023-01-17T18:10:55.588" v="1069" actId="313"/>
          <ac:spMkLst>
            <pc:docMk/>
            <pc:sldMk cId="3589153815" sldId="474"/>
            <ac:spMk id="9" creationId="{D16F954C-0EED-F8F9-C540-2B6BCAA7F3F4}"/>
          </ac:spMkLst>
        </pc:spChg>
        <pc:grpChg chg="add mod">
          <ac:chgData name="Stijn Weijermars" userId="2933e1d2-70ff-47b3-ad61-d61e32fda646" providerId="ADAL" clId="{1CF1A343-91E8-4B61-8DF4-76CA67DB85E4}" dt="2023-01-17T17:28:07.908" v="202" actId="164"/>
          <ac:grpSpMkLst>
            <pc:docMk/>
            <pc:sldMk cId="3589153815" sldId="474"/>
            <ac:grpSpMk id="7" creationId="{92CD40ED-73E3-FCF8-3927-01159B19E12B}"/>
          </ac:grpSpMkLst>
        </pc:grpChg>
        <pc:picChg chg="add mod ord">
          <ac:chgData name="Stijn Weijermars" userId="2933e1d2-70ff-47b3-ad61-d61e32fda646" providerId="ADAL" clId="{1CF1A343-91E8-4B61-8DF4-76CA67DB85E4}" dt="2023-01-17T17:28:07.908" v="202" actId="164"/>
          <ac:picMkLst>
            <pc:docMk/>
            <pc:sldMk cId="3589153815" sldId="474"/>
            <ac:picMk id="8" creationId="{A4B01BD6-36EC-8C84-92BA-4F54BC667BB5}"/>
          </ac:picMkLst>
        </pc:picChg>
        <pc:picChg chg="add mod">
          <ac:chgData name="Stijn Weijermars" userId="2933e1d2-70ff-47b3-ad61-d61e32fda646" providerId="ADAL" clId="{1CF1A343-91E8-4B61-8DF4-76CA67DB85E4}" dt="2023-01-17T18:41:38.432" v="1737" actId="688"/>
          <ac:picMkLst>
            <pc:docMk/>
            <pc:sldMk cId="3589153815" sldId="474"/>
            <ac:picMk id="10" creationId="{E93DA6DC-735C-96C5-0AF7-A97A311E2A50}"/>
          </ac:picMkLst>
        </pc:picChg>
      </pc:sldChg>
      <pc:sldChg chg="addSp delSp modSp new mod">
        <pc:chgData name="Stijn Weijermars" userId="2933e1d2-70ff-47b3-ad61-d61e32fda646" providerId="ADAL" clId="{1CF1A343-91E8-4B61-8DF4-76CA67DB85E4}" dt="2023-01-17T18:10:21.470" v="1064" actId="1076"/>
        <pc:sldMkLst>
          <pc:docMk/>
          <pc:sldMk cId="2658129592" sldId="475"/>
        </pc:sldMkLst>
        <pc:spChg chg="mod">
          <ac:chgData name="Stijn Weijermars" userId="2933e1d2-70ff-47b3-ad61-d61e32fda646" providerId="ADAL" clId="{1CF1A343-91E8-4B61-8DF4-76CA67DB85E4}" dt="2023-01-17T18:06:41.956" v="1030" actId="20577"/>
          <ac:spMkLst>
            <pc:docMk/>
            <pc:sldMk cId="2658129592" sldId="475"/>
            <ac:spMk id="2" creationId="{8A0327F2-EEA1-8341-3107-41E1E6D903C6}"/>
          </ac:spMkLst>
        </pc:spChg>
        <pc:spChg chg="del">
          <ac:chgData name="Stijn Weijermars" userId="2933e1d2-70ff-47b3-ad61-d61e32fda646" providerId="ADAL" clId="{1CF1A343-91E8-4B61-8DF4-76CA67DB85E4}" dt="2023-01-17T13:57:08" v="93" actId="22"/>
          <ac:spMkLst>
            <pc:docMk/>
            <pc:sldMk cId="2658129592" sldId="475"/>
            <ac:spMk id="3" creationId="{CE0C1F56-7189-88DE-8E80-96562BEC80D3}"/>
          </ac:spMkLst>
        </pc:spChg>
        <pc:picChg chg="add mod modCrop">
          <ac:chgData name="Stijn Weijermars" userId="2933e1d2-70ff-47b3-ad61-d61e32fda646" providerId="ADAL" clId="{1CF1A343-91E8-4B61-8DF4-76CA67DB85E4}" dt="2023-01-17T18:09:54.166" v="1061" actId="732"/>
          <ac:picMkLst>
            <pc:docMk/>
            <pc:sldMk cId="2658129592" sldId="475"/>
            <ac:picMk id="8" creationId="{B7C92F81-0306-B957-E669-31A35D06F27A}"/>
          </ac:picMkLst>
        </pc:picChg>
        <pc:picChg chg="add mod modCrop">
          <ac:chgData name="Stijn Weijermars" userId="2933e1d2-70ff-47b3-ad61-d61e32fda646" providerId="ADAL" clId="{1CF1A343-91E8-4B61-8DF4-76CA67DB85E4}" dt="2023-01-17T18:09:44.478" v="1060" actId="1076"/>
          <ac:picMkLst>
            <pc:docMk/>
            <pc:sldMk cId="2658129592" sldId="475"/>
            <ac:picMk id="10" creationId="{C780A3A5-B308-3AE5-AFEA-98BC68AB4919}"/>
          </ac:picMkLst>
        </pc:picChg>
        <pc:picChg chg="add mod ord modCrop">
          <ac:chgData name="Stijn Weijermars" userId="2933e1d2-70ff-47b3-ad61-d61e32fda646" providerId="ADAL" clId="{1CF1A343-91E8-4B61-8DF4-76CA67DB85E4}" dt="2023-01-17T18:10:02.214" v="1062" actId="14100"/>
          <ac:picMkLst>
            <pc:docMk/>
            <pc:sldMk cId="2658129592" sldId="475"/>
            <ac:picMk id="12" creationId="{FADBD25B-D504-820C-2E99-58CB8A3270CD}"/>
          </ac:picMkLst>
        </pc:picChg>
        <pc:picChg chg="add mod modCrop">
          <ac:chgData name="Stijn Weijermars" userId="2933e1d2-70ff-47b3-ad61-d61e32fda646" providerId="ADAL" clId="{1CF1A343-91E8-4B61-8DF4-76CA67DB85E4}" dt="2023-01-17T18:10:21.470" v="1064" actId="1076"/>
          <ac:picMkLst>
            <pc:docMk/>
            <pc:sldMk cId="2658129592" sldId="475"/>
            <ac:picMk id="14" creationId="{D5DA7551-AB82-AA36-C754-17EA95FF2B56}"/>
          </ac:picMkLst>
        </pc:picChg>
      </pc:sldChg>
      <pc:sldChg chg="addSp delSp modSp new mod">
        <pc:chgData name="Stijn Weijermars" userId="2933e1d2-70ff-47b3-ad61-d61e32fda646" providerId="ADAL" clId="{1CF1A343-91E8-4B61-8DF4-76CA67DB85E4}" dt="2023-01-17T18:25:00.060" v="1717" actId="1076"/>
        <pc:sldMkLst>
          <pc:docMk/>
          <pc:sldMk cId="3982714065" sldId="476"/>
        </pc:sldMkLst>
        <pc:spChg chg="mod">
          <ac:chgData name="Stijn Weijermars" userId="2933e1d2-70ff-47b3-ad61-d61e32fda646" providerId="ADAL" clId="{1CF1A343-91E8-4B61-8DF4-76CA67DB85E4}" dt="2023-01-17T18:13:32.125" v="1080" actId="403"/>
          <ac:spMkLst>
            <pc:docMk/>
            <pc:sldMk cId="3982714065" sldId="476"/>
            <ac:spMk id="2" creationId="{6F37AA7D-684F-2FBB-E4EB-E3ED25F91A74}"/>
          </ac:spMkLst>
        </pc:spChg>
        <pc:spChg chg="del">
          <ac:chgData name="Stijn Weijermars" userId="2933e1d2-70ff-47b3-ad61-d61e32fda646" providerId="ADAL" clId="{1CF1A343-91E8-4B61-8DF4-76CA67DB85E4}" dt="2023-01-17T13:58:27.058" v="98" actId="22"/>
          <ac:spMkLst>
            <pc:docMk/>
            <pc:sldMk cId="3982714065" sldId="476"/>
            <ac:spMk id="3" creationId="{B517B828-BC36-3A10-5402-6E8D424BA6E2}"/>
          </ac:spMkLst>
        </pc:spChg>
        <pc:spChg chg="del">
          <ac:chgData name="Stijn Weijermars" userId="2933e1d2-70ff-47b3-ad61-d61e32fda646" providerId="ADAL" clId="{1CF1A343-91E8-4B61-8DF4-76CA67DB85E4}" dt="2023-01-17T18:13:38.773" v="1081" actId="478"/>
          <ac:spMkLst>
            <pc:docMk/>
            <pc:sldMk cId="3982714065" sldId="476"/>
            <ac:spMk id="5" creationId="{C96ADC80-2581-3706-1723-D87174E9095E}"/>
          </ac:spMkLst>
        </pc:spChg>
        <pc:spChg chg="add mod">
          <ac:chgData name="Stijn Weijermars" userId="2933e1d2-70ff-47b3-ad61-d61e32fda646" providerId="ADAL" clId="{1CF1A343-91E8-4B61-8DF4-76CA67DB85E4}" dt="2023-01-17T18:24:35.113" v="1714" actId="5793"/>
          <ac:spMkLst>
            <pc:docMk/>
            <pc:sldMk cId="3982714065" sldId="476"/>
            <ac:spMk id="7" creationId="{62F9279F-EB66-C2F3-3DD9-7A4D0E442A31}"/>
          </ac:spMkLst>
        </pc:spChg>
        <pc:picChg chg="add del mod ord">
          <ac:chgData name="Stijn Weijermars" userId="2933e1d2-70ff-47b3-ad61-d61e32fda646" providerId="ADAL" clId="{1CF1A343-91E8-4B61-8DF4-76CA67DB85E4}" dt="2023-01-17T18:17:48.460" v="1084" actId="478"/>
          <ac:picMkLst>
            <pc:docMk/>
            <pc:sldMk cId="3982714065" sldId="476"/>
            <ac:picMk id="8" creationId="{E7163373-7DA0-9C17-F946-AB0FA3F8A895}"/>
          </ac:picMkLst>
        </pc:picChg>
        <pc:picChg chg="add mod">
          <ac:chgData name="Stijn Weijermars" userId="2933e1d2-70ff-47b3-ad61-d61e32fda646" providerId="ADAL" clId="{1CF1A343-91E8-4B61-8DF4-76CA67DB85E4}" dt="2023-01-17T18:25:00.060" v="1717" actId="1076"/>
          <ac:picMkLst>
            <pc:docMk/>
            <pc:sldMk cId="3982714065" sldId="476"/>
            <ac:picMk id="10" creationId="{EE113C0F-5E2F-B7FB-5A9A-BFC1A87D1A82}"/>
          </ac:picMkLst>
        </pc:picChg>
      </pc:sldChg>
      <pc:sldChg chg="addSp delSp modSp new mod">
        <pc:chgData name="Stijn Weijermars" userId="2933e1d2-70ff-47b3-ad61-d61e32fda646" providerId="ADAL" clId="{1CF1A343-91E8-4B61-8DF4-76CA67DB85E4}" dt="2023-01-17T18:56:23.388" v="1861" actId="404"/>
        <pc:sldMkLst>
          <pc:docMk/>
          <pc:sldMk cId="2262649939" sldId="477"/>
        </pc:sldMkLst>
        <pc:spChg chg="mod">
          <ac:chgData name="Stijn Weijermars" userId="2933e1d2-70ff-47b3-ad61-d61e32fda646" providerId="ADAL" clId="{1CF1A343-91E8-4B61-8DF4-76CA67DB85E4}" dt="2023-01-17T18:56:23.388" v="1861" actId="404"/>
          <ac:spMkLst>
            <pc:docMk/>
            <pc:sldMk cId="2262649939" sldId="477"/>
            <ac:spMk id="2" creationId="{2CE4B68F-7EDB-CD0E-C249-228CE4FA5632}"/>
          </ac:spMkLst>
        </pc:spChg>
        <pc:spChg chg="del">
          <ac:chgData name="Stijn Weijermars" userId="2933e1d2-70ff-47b3-ad61-d61e32fda646" providerId="ADAL" clId="{1CF1A343-91E8-4B61-8DF4-76CA67DB85E4}" dt="2023-01-17T18:49:53.039" v="1814"/>
          <ac:spMkLst>
            <pc:docMk/>
            <pc:sldMk cId="2262649939" sldId="477"/>
            <ac:spMk id="3" creationId="{AFA00D21-00DE-9E01-8304-0797E9057133}"/>
          </ac:spMkLst>
        </pc:spChg>
        <pc:spChg chg="del">
          <ac:chgData name="Stijn Weijermars" userId="2933e1d2-70ff-47b3-ad61-d61e32fda646" providerId="ADAL" clId="{1CF1A343-91E8-4B61-8DF4-76CA67DB85E4}" dt="2023-01-17T18:47:33.874" v="1812" actId="478"/>
          <ac:spMkLst>
            <pc:docMk/>
            <pc:sldMk cId="2262649939" sldId="477"/>
            <ac:spMk id="5" creationId="{F7FFE9C9-F048-CEFB-B101-9F6F7B2956CD}"/>
          </ac:spMkLst>
        </pc:spChg>
        <pc:spChg chg="add mod">
          <ac:chgData name="Stijn Weijermars" userId="2933e1d2-70ff-47b3-ad61-d61e32fda646" providerId="ADAL" clId="{1CF1A343-91E8-4B61-8DF4-76CA67DB85E4}" dt="2023-01-17T18:52:19.589" v="1824" actId="478"/>
          <ac:spMkLst>
            <pc:docMk/>
            <pc:sldMk cId="2262649939" sldId="477"/>
            <ac:spMk id="13" creationId="{040D0B15-D523-1F70-742C-F6A6DF28DEC0}"/>
          </ac:spMkLst>
        </pc:spChg>
        <pc:picChg chg="add mod">
          <ac:chgData name="Stijn Weijermars" userId="2933e1d2-70ff-47b3-ad61-d61e32fda646" providerId="ADAL" clId="{1CF1A343-91E8-4B61-8DF4-76CA67DB85E4}" dt="2023-01-17T18:47:14.988" v="1805" actId="14100"/>
          <ac:picMkLst>
            <pc:docMk/>
            <pc:sldMk cId="2262649939" sldId="477"/>
            <ac:picMk id="8" creationId="{05315D6F-47B0-F6FA-F9A4-32F792490534}"/>
          </ac:picMkLst>
        </pc:picChg>
        <pc:picChg chg="add del mod">
          <ac:chgData name="Stijn Weijermars" userId="2933e1d2-70ff-47b3-ad61-d61e32fda646" providerId="ADAL" clId="{1CF1A343-91E8-4B61-8DF4-76CA67DB85E4}" dt="2023-01-17T18:52:19.589" v="1824" actId="478"/>
          <ac:picMkLst>
            <pc:docMk/>
            <pc:sldMk cId="2262649939" sldId="477"/>
            <ac:picMk id="9" creationId="{AB986A8A-9B07-C1B4-88B1-D238AF901CB5}"/>
          </ac:picMkLst>
        </pc:picChg>
        <pc:picChg chg="add mod">
          <ac:chgData name="Stijn Weijermars" userId="2933e1d2-70ff-47b3-ad61-d61e32fda646" providerId="ADAL" clId="{1CF1A343-91E8-4B61-8DF4-76CA67DB85E4}" dt="2023-01-17T18:47:23.540" v="1810" actId="14100"/>
          <ac:picMkLst>
            <pc:docMk/>
            <pc:sldMk cId="2262649939" sldId="477"/>
            <ac:picMk id="10" creationId="{583E6519-9312-837D-E27B-F255588BC4E8}"/>
          </ac:picMkLst>
        </pc:picChg>
        <pc:picChg chg="add mod">
          <ac:chgData name="Stijn Weijermars" userId="2933e1d2-70ff-47b3-ad61-d61e32fda646" providerId="ADAL" clId="{1CF1A343-91E8-4B61-8DF4-76CA67DB85E4}" dt="2023-01-17T18:50:00.642" v="1820" actId="1076"/>
          <ac:picMkLst>
            <pc:docMk/>
            <pc:sldMk cId="2262649939" sldId="477"/>
            <ac:picMk id="12" creationId="{435E67F6-966F-4684-0AE5-D83B021BD33A}"/>
          </ac:picMkLst>
        </pc:picChg>
      </pc:sldChg>
      <pc:sldChg chg="addSp delSp modSp new del mod">
        <pc:chgData name="Stijn Weijermars" userId="2933e1d2-70ff-47b3-ad61-d61e32fda646" providerId="ADAL" clId="{1CF1A343-91E8-4B61-8DF4-76CA67DB85E4}" dt="2023-01-17T18:53:46.505" v="1825" actId="47"/>
        <pc:sldMkLst>
          <pc:docMk/>
          <pc:sldMk cId="4195360990" sldId="478"/>
        </pc:sldMkLst>
        <pc:spChg chg="mod">
          <ac:chgData name="Stijn Weijermars" userId="2933e1d2-70ff-47b3-ad61-d61e32fda646" providerId="ADAL" clId="{1CF1A343-91E8-4B61-8DF4-76CA67DB85E4}" dt="2023-01-17T14:01:35.054" v="161" actId="20577"/>
          <ac:spMkLst>
            <pc:docMk/>
            <pc:sldMk cId="4195360990" sldId="478"/>
            <ac:spMk id="2" creationId="{A2A2E755-A2D5-B2CF-3D9F-292BB9BF490B}"/>
          </ac:spMkLst>
        </pc:spChg>
        <pc:spChg chg="del">
          <ac:chgData name="Stijn Weijermars" userId="2933e1d2-70ff-47b3-ad61-d61e32fda646" providerId="ADAL" clId="{1CF1A343-91E8-4B61-8DF4-76CA67DB85E4}" dt="2023-01-17T14:01:05.853" v="110" actId="22"/>
          <ac:spMkLst>
            <pc:docMk/>
            <pc:sldMk cId="4195360990" sldId="478"/>
            <ac:spMk id="3" creationId="{322F388F-2653-1777-3B42-A1062D204BA0}"/>
          </ac:spMkLst>
        </pc:spChg>
        <pc:picChg chg="add mod ord">
          <ac:chgData name="Stijn Weijermars" userId="2933e1d2-70ff-47b3-ad61-d61e32fda646" providerId="ADAL" clId="{1CF1A343-91E8-4B61-8DF4-76CA67DB85E4}" dt="2023-01-17T14:01:10.864" v="113" actId="1076"/>
          <ac:picMkLst>
            <pc:docMk/>
            <pc:sldMk cId="4195360990" sldId="478"/>
            <ac:picMk id="8" creationId="{07EFA154-5518-5451-3BAF-CF0705B1BD79}"/>
          </ac:picMkLst>
        </pc:picChg>
        <pc:picChg chg="add mod">
          <ac:chgData name="Stijn Weijermars" userId="2933e1d2-70ff-47b3-ad61-d61e32fda646" providerId="ADAL" clId="{1CF1A343-91E8-4B61-8DF4-76CA67DB85E4}" dt="2023-01-17T14:02:35.280" v="167" actId="1076"/>
          <ac:picMkLst>
            <pc:docMk/>
            <pc:sldMk cId="4195360990" sldId="478"/>
            <ac:picMk id="10" creationId="{57721B5B-845C-FE54-FF98-984C3CD24C58}"/>
          </ac:picMkLst>
        </pc:picChg>
      </pc:sldChg>
      <pc:sldChg chg="addSp delSp modSp new mod">
        <pc:chgData name="Stijn Weijermars" userId="2933e1d2-70ff-47b3-ad61-d61e32fda646" providerId="ADAL" clId="{1CF1A343-91E8-4B61-8DF4-76CA67DB85E4}" dt="2023-01-17T18:56:32.481" v="1862" actId="478"/>
        <pc:sldMkLst>
          <pc:docMk/>
          <pc:sldMk cId="3447915458" sldId="479"/>
        </pc:sldMkLst>
        <pc:spChg chg="del">
          <ac:chgData name="Stijn Weijermars" userId="2933e1d2-70ff-47b3-ad61-d61e32fda646" providerId="ADAL" clId="{1CF1A343-91E8-4B61-8DF4-76CA67DB85E4}" dt="2023-01-17T18:56:32.481" v="1862" actId="478"/>
          <ac:spMkLst>
            <pc:docMk/>
            <pc:sldMk cId="3447915458" sldId="479"/>
            <ac:spMk id="2" creationId="{010C2B53-2DBF-3028-DBC5-1CCB0BB4A922}"/>
          </ac:spMkLst>
        </pc:spChg>
        <pc:spChg chg="del">
          <ac:chgData name="Stijn Weijermars" userId="2933e1d2-70ff-47b3-ad61-d61e32fda646" providerId="ADAL" clId="{1CF1A343-91E8-4B61-8DF4-76CA67DB85E4}" dt="2023-01-17T18:14:11.645" v="1083"/>
          <ac:spMkLst>
            <pc:docMk/>
            <pc:sldMk cId="3447915458" sldId="479"/>
            <ac:spMk id="3" creationId="{EF4DFCFE-B5DE-2895-70E2-487AECFF2EB9}"/>
          </ac:spMkLst>
        </pc:spChg>
        <pc:spChg chg="del">
          <ac:chgData name="Stijn Weijermars" userId="2933e1d2-70ff-47b3-ad61-d61e32fda646" providerId="ADAL" clId="{1CF1A343-91E8-4B61-8DF4-76CA67DB85E4}" dt="2023-01-17T18:36:03.767" v="1718" actId="478"/>
          <ac:spMkLst>
            <pc:docMk/>
            <pc:sldMk cId="3447915458" sldId="479"/>
            <ac:spMk id="5" creationId="{90FB9A7B-395F-4E39-3E3F-D8277E04FF99}"/>
          </ac:spMkLst>
        </pc:spChg>
        <pc:picChg chg="add mod">
          <ac:chgData name="Stijn Weijermars" userId="2933e1d2-70ff-47b3-ad61-d61e32fda646" providerId="ADAL" clId="{1CF1A343-91E8-4B61-8DF4-76CA67DB85E4}" dt="2023-01-17T18:42:02.835" v="1741" actId="1076"/>
          <ac:picMkLst>
            <pc:docMk/>
            <pc:sldMk cId="3447915458" sldId="479"/>
            <ac:picMk id="7" creationId="{19C9898C-72D3-8D2F-28AE-FF1087B6ADA5}"/>
          </ac:picMkLst>
        </pc:picChg>
      </pc:sldChg>
      <pc:sldChg chg="addSp delSp modSp new mod">
        <pc:chgData name="Stijn Weijermars" userId="2933e1d2-70ff-47b3-ad61-d61e32fda646" providerId="ADAL" clId="{1CF1A343-91E8-4B61-8DF4-76CA67DB85E4}" dt="2023-01-17T18:46:12.667" v="1764" actId="14100"/>
        <pc:sldMkLst>
          <pc:docMk/>
          <pc:sldMk cId="3621789623" sldId="480"/>
        </pc:sldMkLst>
        <pc:spChg chg="del">
          <ac:chgData name="Stijn Weijermars" userId="2933e1d2-70ff-47b3-ad61-d61e32fda646" providerId="ADAL" clId="{1CF1A343-91E8-4B61-8DF4-76CA67DB85E4}" dt="2023-01-17T18:44:29.747" v="1743"/>
          <ac:spMkLst>
            <pc:docMk/>
            <pc:sldMk cId="3621789623" sldId="480"/>
            <ac:spMk id="3" creationId="{FE456DB8-5631-6BD1-B5D3-58F594BD6993}"/>
          </ac:spMkLst>
        </pc:spChg>
        <pc:spChg chg="del">
          <ac:chgData name="Stijn Weijermars" userId="2933e1d2-70ff-47b3-ad61-d61e32fda646" providerId="ADAL" clId="{1CF1A343-91E8-4B61-8DF4-76CA67DB85E4}" dt="2023-01-17T18:45:29.576" v="1750" actId="478"/>
          <ac:spMkLst>
            <pc:docMk/>
            <pc:sldMk cId="3621789623" sldId="480"/>
            <ac:spMk id="5" creationId="{A01CCBB7-2B65-3C2B-75DC-FF7406EAC6A7}"/>
          </ac:spMkLst>
        </pc:spChg>
        <pc:picChg chg="add mod">
          <ac:chgData name="Stijn Weijermars" userId="2933e1d2-70ff-47b3-ad61-d61e32fda646" providerId="ADAL" clId="{1CF1A343-91E8-4B61-8DF4-76CA67DB85E4}" dt="2023-01-17T18:46:12.667" v="1764" actId="14100"/>
          <ac:picMkLst>
            <pc:docMk/>
            <pc:sldMk cId="3621789623" sldId="480"/>
            <ac:picMk id="1026" creationId="{2E00373C-6696-94E3-76F1-E0F86A11C8DE}"/>
          </ac:picMkLst>
        </pc:picChg>
        <pc:picChg chg="add del mod">
          <ac:chgData name="Stijn Weijermars" userId="2933e1d2-70ff-47b3-ad61-d61e32fda646" providerId="ADAL" clId="{1CF1A343-91E8-4B61-8DF4-76CA67DB85E4}" dt="2023-01-17T18:46:05.555" v="1762" actId="478"/>
          <ac:picMkLst>
            <pc:docMk/>
            <pc:sldMk cId="3621789623" sldId="480"/>
            <ac:picMk id="1028" creationId="{7A791903-278D-7748-E898-1FAEA6922E0D}"/>
          </ac:picMkLst>
        </pc:picChg>
      </pc:sldChg>
      <pc:sldChg chg="addSp delSp modSp add mod">
        <pc:chgData name="Stijn Weijermars" userId="2933e1d2-70ff-47b3-ad61-d61e32fda646" providerId="ADAL" clId="{1CF1A343-91E8-4B61-8DF4-76CA67DB85E4}" dt="2023-01-17T18:46:01.574" v="1761" actId="478"/>
        <pc:sldMkLst>
          <pc:docMk/>
          <pc:sldMk cId="3976391151" sldId="481"/>
        </pc:sldMkLst>
        <pc:spChg chg="del">
          <ac:chgData name="Stijn Weijermars" userId="2933e1d2-70ff-47b3-ad61-d61e32fda646" providerId="ADAL" clId="{1CF1A343-91E8-4B61-8DF4-76CA67DB85E4}" dt="2023-01-17T18:46:01.574" v="1761" actId="478"/>
          <ac:spMkLst>
            <pc:docMk/>
            <pc:sldMk cId="3976391151" sldId="481"/>
            <ac:spMk id="2" creationId="{2FC97BFB-FF82-EE3A-9173-9530B34EE349}"/>
          </ac:spMkLst>
        </pc:spChg>
        <pc:spChg chg="add del mod">
          <ac:chgData name="Stijn Weijermars" userId="2933e1d2-70ff-47b3-ad61-d61e32fda646" providerId="ADAL" clId="{1CF1A343-91E8-4B61-8DF4-76CA67DB85E4}" dt="2023-01-17T18:45:56.169" v="1759" actId="478"/>
          <ac:spMkLst>
            <pc:docMk/>
            <pc:sldMk cId="3976391151" sldId="481"/>
            <ac:spMk id="3" creationId="{6E2F22D4-0265-1EAE-01C3-310D30E538B7}"/>
          </ac:spMkLst>
        </pc:spChg>
        <pc:picChg chg="del">
          <ac:chgData name="Stijn Weijermars" userId="2933e1d2-70ff-47b3-ad61-d61e32fda646" providerId="ADAL" clId="{1CF1A343-91E8-4B61-8DF4-76CA67DB85E4}" dt="2023-01-17T18:45:46.308" v="1756" actId="478"/>
          <ac:picMkLst>
            <pc:docMk/>
            <pc:sldMk cId="3976391151" sldId="481"/>
            <ac:picMk id="1026" creationId="{2E00373C-6696-94E3-76F1-E0F86A11C8DE}"/>
          </ac:picMkLst>
        </pc:picChg>
        <pc:picChg chg="mod">
          <ac:chgData name="Stijn Weijermars" userId="2933e1d2-70ff-47b3-ad61-d61e32fda646" providerId="ADAL" clId="{1CF1A343-91E8-4B61-8DF4-76CA67DB85E4}" dt="2023-01-17T18:45:58.722" v="1760" actId="1076"/>
          <ac:picMkLst>
            <pc:docMk/>
            <pc:sldMk cId="3976391151" sldId="481"/>
            <ac:picMk id="1028" creationId="{7A791903-278D-7748-E898-1FAEA6922E0D}"/>
          </ac:picMkLst>
        </pc:picChg>
      </pc:sldChg>
      <pc:sldChg chg="addSp delSp modSp new mod">
        <pc:chgData name="Stijn Weijermars" userId="2933e1d2-70ff-47b3-ad61-d61e32fda646" providerId="ADAL" clId="{1CF1A343-91E8-4B61-8DF4-76CA67DB85E4}" dt="2023-01-17T18:56:11.652" v="1860" actId="404"/>
        <pc:sldMkLst>
          <pc:docMk/>
          <pc:sldMk cId="334777591" sldId="482"/>
        </pc:sldMkLst>
        <pc:spChg chg="del">
          <ac:chgData name="Stijn Weijermars" userId="2933e1d2-70ff-47b3-ad61-d61e32fda646" providerId="ADAL" clId="{1CF1A343-91E8-4B61-8DF4-76CA67DB85E4}" dt="2023-01-17T18:55:21.740" v="1830" actId="478"/>
          <ac:spMkLst>
            <pc:docMk/>
            <pc:sldMk cId="334777591" sldId="482"/>
            <ac:spMk id="2" creationId="{6FB62A75-1C8A-6420-0599-8F2C170BB843}"/>
          </ac:spMkLst>
        </pc:spChg>
        <pc:spChg chg="del">
          <ac:chgData name="Stijn Weijermars" userId="2933e1d2-70ff-47b3-ad61-d61e32fda646" providerId="ADAL" clId="{1CF1A343-91E8-4B61-8DF4-76CA67DB85E4}" dt="2023-01-17T18:54:29.352" v="1826"/>
          <ac:spMkLst>
            <pc:docMk/>
            <pc:sldMk cId="334777591" sldId="482"/>
            <ac:spMk id="3" creationId="{C7B3B6F4-5E66-5552-2F12-284141BE360E}"/>
          </ac:spMkLst>
        </pc:spChg>
        <pc:spChg chg="del">
          <ac:chgData name="Stijn Weijermars" userId="2933e1d2-70ff-47b3-ad61-d61e32fda646" providerId="ADAL" clId="{1CF1A343-91E8-4B61-8DF4-76CA67DB85E4}" dt="2023-01-17T18:55:57.543" v="1858" actId="478"/>
          <ac:spMkLst>
            <pc:docMk/>
            <pc:sldMk cId="334777591" sldId="482"/>
            <ac:spMk id="5" creationId="{CCA46BA5-5C80-0E5B-B53E-5B86310195FE}"/>
          </ac:spMkLst>
        </pc:spChg>
        <pc:spChg chg="add del mod">
          <ac:chgData name="Stijn Weijermars" userId="2933e1d2-70ff-47b3-ad61-d61e32fda646" providerId="ADAL" clId="{1CF1A343-91E8-4B61-8DF4-76CA67DB85E4}" dt="2023-01-17T18:54:40.398" v="1827"/>
          <ac:spMkLst>
            <pc:docMk/>
            <pc:sldMk cId="334777591" sldId="482"/>
            <ac:spMk id="7" creationId="{AAF0D702-7EE0-BB84-31C6-E112BA48E5D2}"/>
          </ac:spMkLst>
        </pc:spChg>
        <pc:spChg chg="add del mod">
          <ac:chgData name="Stijn Weijermars" userId="2933e1d2-70ff-47b3-ad61-d61e32fda646" providerId="ADAL" clId="{1CF1A343-91E8-4B61-8DF4-76CA67DB85E4}" dt="2023-01-17T18:54:43.556" v="1828" actId="478"/>
          <ac:spMkLst>
            <pc:docMk/>
            <pc:sldMk cId="334777591" sldId="482"/>
            <ac:spMk id="8" creationId="{06043123-5B1E-EA52-FD09-0D6C2D393836}"/>
          </ac:spMkLst>
        </pc:spChg>
        <pc:spChg chg="add mod">
          <ac:chgData name="Stijn Weijermars" userId="2933e1d2-70ff-47b3-ad61-d61e32fda646" providerId="ADAL" clId="{1CF1A343-91E8-4B61-8DF4-76CA67DB85E4}" dt="2023-01-17T18:56:11.652" v="1860" actId="404"/>
          <ac:spMkLst>
            <pc:docMk/>
            <pc:sldMk cId="334777591" sldId="482"/>
            <ac:spMk id="11" creationId="{F89222C9-AC06-5685-A39F-A49921CFF552}"/>
          </ac:spMkLst>
        </pc:spChg>
        <pc:picChg chg="add mod">
          <ac:chgData name="Stijn Weijermars" userId="2933e1d2-70ff-47b3-ad61-d61e32fda646" providerId="ADAL" clId="{1CF1A343-91E8-4B61-8DF4-76CA67DB85E4}" dt="2023-01-17T18:56:00.043" v="1859" actId="1076"/>
          <ac:picMkLst>
            <pc:docMk/>
            <pc:sldMk cId="334777591" sldId="482"/>
            <ac:picMk id="10" creationId="{DA846978-2CCF-5424-F7AE-89CD64FCEB8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88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17-1-2023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17-1-2023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17-1-2023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17-1-2023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17-1-2023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/>
                <a:t>Derde niveau</a:t>
              </a:r>
            </a:p>
            <a:p>
              <a:pPr marL="0" lvl="3"/>
              <a:r>
                <a:rPr lang="nl-NL" b="1" noProof="0"/>
                <a:t>Vierde niveau</a:t>
              </a:r>
            </a:p>
            <a:p>
              <a:pPr marL="0" lvl="4"/>
              <a:r>
                <a:rPr lang="nl-NL" noProof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/>
                <a:t>Achtste niveau - Subtitel</a:t>
              </a:r>
            </a:p>
            <a:p>
              <a:pPr marL="0" lvl="8"/>
              <a:r>
                <a:rPr lang="nl-NL" noProof="0"/>
                <a:t>Negende Niveau</a:t>
              </a:r>
            </a:p>
            <a:p>
              <a:endParaRPr lang="nl-NL" noProof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17-1-2023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5FC2221-6673-460E-9932-4480AF3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8004E6F-5AE4-469B-A1C6-E8A71654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Water &amp; Energie De wereld en ik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BD7C9EE-C66F-4B59-9527-5D3C2738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/>
              <a:t>18-01-2023</a:t>
            </a:r>
            <a:endParaRPr lang="nl-NL" dirty="0"/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AB00E9D-FE5B-4000-93AD-A593308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/>
              <a:t>IBS De wereld en ik </a:t>
            </a:r>
          </a:p>
          <a:p>
            <a:r>
              <a:rPr lang="nl-NL" dirty="0"/>
              <a:t>Les 6 Luchtkwaliteit en Energie</a:t>
            </a:r>
            <a:endParaRPr lang="nl-NL" dirty="0">
              <a:cs typeface="Arial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r>
              <a:rPr lang="nl-NL" sz="5400"/>
              <a:t>Naar veerkrachtige steden </a:t>
            </a:r>
          </a:p>
        </p:txBody>
      </p:sp>
    </p:spTree>
    <p:extLst>
      <p:ext uri="{BB962C8B-B14F-4D97-AF65-F5344CB8AC3E}">
        <p14:creationId xmlns:p14="http://schemas.microsoft.com/office/powerpoint/2010/main" val="387873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7AA7D-684F-2FBB-E4EB-E3ED25F9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/>
              <a:t>Energie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3CF140-ED31-1665-1076-298E9466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4B9B28-74B1-0E65-3546-9242BBA0A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10</a:t>
            </a:fld>
            <a:endParaRPr lang="nl-NL" noProof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E113C0F-5E2F-B7FB-5A9A-BFC1A87D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635" y="1709738"/>
            <a:ext cx="5510057" cy="4103234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2F9279F-EB66-C2F3-3DD9-7A4D0E442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6208940" cy="4419599"/>
          </a:xfrm>
        </p:spPr>
        <p:txBody>
          <a:bodyPr/>
          <a:lstStyle/>
          <a:p>
            <a:r>
              <a:rPr lang="nl-NL" dirty="0"/>
              <a:t>Transitie van centraal naar optimaal</a:t>
            </a:r>
          </a:p>
          <a:p>
            <a:pPr lvl="1"/>
            <a:r>
              <a:rPr lang="nl-NL" dirty="0"/>
              <a:t>De schommelingen van de opbrengst van windmolens en zon is lastig te combineren met de traagheid van kern- en kolencentrales</a:t>
            </a:r>
          </a:p>
          <a:p>
            <a:pPr marL="432000" lvl="2" indent="0">
              <a:buNone/>
            </a:pPr>
            <a:r>
              <a:rPr lang="nl-NL" sz="1600" dirty="0"/>
              <a:t>Opstarttijd</a:t>
            </a:r>
            <a:r>
              <a:rPr lang="nl-NL" dirty="0"/>
              <a:t>:	</a:t>
            </a:r>
            <a:r>
              <a:rPr lang="nl-NL" sz="1600" i="1" dirty="0"/>
              <a:t>kerncentrale 50 uur</a:t>
            </a:r>
          </a:p>
          <a:p>
            <a:pPr lvl="3"/>
            <a:r>
              <a:rPr lang="nl-NL" sz="1600" i="1" dirty="0"/>
              <a:t>		</a:t>
            </a:r>
            <a:r>
              <a:rPr lang="nl-NL" sz="1600" b="0" i="1" dirty="0"/>
              <a:t>kolencentrale 5 uur</a:t>
            </a:r>
          </a:p>
          <a:p>
            <a:pPr lvl="3"/>
            <a:r>
              <a:rPr lang="nl-NL" sz="1600" b="0" i="1" dirty="0"/>
              <a:t>		gascentrales 20 minuten</a:t>
            </a:r>
          </a:p>
          <a:p>
            <a:pPr lvl="3"/>
            <a:endParaRPr lang="nl-NL" dirty="0"/>
          </a:p>
          <a:p>
            <a:pPr lvl="1"/>
            <a:r>
              <a:rPr lang="nl-NL" dirty="0"/>
              <a:t>Kern- en kolencentrales zijn ontworpen voor de basislast en </a:t>
            </a:r>
            <a:r>
              <a:rPr lang="nl-NL" dirty="0" err="1"/>
              <a:t>middenlast</a:t>
            </a:r>
            <a:r>
              <a:rPr lang="nl-NL" dirty="0"/>
              <a:t> (zij zijn berekend op zoveel mogelijk bedrijfsuren en niet op wisselende vraag)</a:t>
            </a:r>
          </a:p>
        </p:txBody>
      </p:sp>
    </p:spTree>
    <p:extLst>
      <p:ext uri="{BB962C8B-B14F-4D97-AF65-F5344CB8AC3E}">
        <p14:creationId xmlns:p14="http://schemas.microsoft.com/office/powerpoint/2010/main" val="398271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214BB9-03B6-A6B6-2428-F07412672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4E1F3E-5149-18AE-FFB3-B6CAD699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11</a:t>
            </a:fld>
            <a:endParaRPr lang="nl-NL" noProof="0"/>
          </a:p>
        </p:txBody>
      </p:sp>
      <p:pic>
        <p:nvPicPr>
          <p:cNvPr id="7" name="Tijdelijke aanduiding voor inhoud 7">
            <a:extLst>
              <a:ext uri="{FF2B5EF4-FFF2-40B4-BE49-F238E27FC236}">
                <a16:creationId xmlns:a16="http://schemas.microsoft.com/office/drawing/2014/main" id="{19C9898C-72D3-8D2F-28AE-FF1087B6A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60000">
            <a:off x="826249" y="229214"/>
            <a:ext cx="8930619" cy="6551355"/>
          </a:xfrm>
        </p:spPr>
      </p:pic>
    </p:spTree>
    <p:extLst>
      <p:ext uri="{BB962C8B-B14F-4D97-AF65-F5344CB8AC3E}">
        <p14:creationId xmlns:p14="http://schemas.microsoft.com/office/powerpoint/2010/main" val="344791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97BFB-FF82-EE3A-9173-9530B34EE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7EB13B-5113-37BA-127E-21EF55E04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0E9019-F053-19C8-6534-3113A5CA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12</a:t>
            </a:fld>
            <a:endParaRPr lang="nl-NL" noProof="0"/>
          </a:p>
        </p:txBody>
      </p:sp>
      <p:pic>
        <p:nvPicPr>
          <p:cNvPr id="1026" name="Picture 2" descr="Smart Grid - The Electrical Grid of the Future">
            <a:extLst>
              <a:ext uri="{FF2B5EF4-FFF2-40B4-BE49-F238E27FC236}">
                <a16:creationId xmlns:a16="http://schemas.microsoft.com/office/drawing/2014/main" id="{2E00373C-6696-94E3-76F1-E0F86A11C8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55" y="70337"/>
            <a:ext cx="9601051" cy="64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89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7EB13B-5113-37BA-127E-21EF55E04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0E9019-F053-19C8-6534-3113A5CA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13</a:t>
            </a:fld>
            <a:endParaRPr lang="nl-NL" noProof="0"/>
          </a:p>
        </p:txBody>
      </p:sp>
      <p:pic>
        <p:nvPicPr>
          <p:cNvPr id="1028" name="Picture 4" descr="Grid Modernization">
            <a:extLst>
              <a:ext uri="{FF2B5EF4-FFF2-40B4-BE49-F238E27FC236}">
                <a16:creationId xmlns:a16="http://schemas.microsoft.com/office/drawing/2014/main" id="{7A791903-278D-7748-E898-1FAEA6922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20" y="242671"/>
            <a:ext cx="9285750" cy="619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9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E4B68F-7EDB-CD0E-C249-228CE4FA5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Maatregelen: Vraag beperken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49F3C5-B00A-6751-4647-ADFF25E0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9D327B-CC45-6F20-4214-9FF74FBD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14</a:t>
            </a:fld>
            <a:endParaRPr lang="nl-NL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5315D6F-47B0-F6FA-F9A4-32F792490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10" y="1766887"/>
            <a:ext cx="3559088" cy="155911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83E6519-9312-837D-E27B-F255588BC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497" y="2802496"/>
            <a:ext cx="3916295" cy="193697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35E67F6-966F-4684-0AE5-D83B021BD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716" y="4113653"/>
            <a:ext cx="2628900" cy="2162175"/>
          </a:xfrm>
          <a:prstGeom prst="rect">
            <a:avLst/>
          </a:prstGeom>
        </p:spPr>
      </p:pic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040D0B15-D523-1F70-742C-F6A6DF28D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2649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DE2EB6-F612-2CAF-CFEA-C943E32FE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1608A2-1A42-A31A-68E1-9D839E66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15</a:t>
            </a:fld>
            <a:endParaRPr lang="nl-NL" noProof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A846978-2CCF-5424-F7AE-89CD64FCE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99" y="1245581"/>
            <a:ext cx="9359483" cy="5291274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F89222C9-AC06-5685-A39F-A49921C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1671367" cy="1160403"/>
          </a:xfrm>
        </p:spPr>
        <p:txBody>
          <a:bodyPr/>
          <a:lstStyle/>
          <a:p>
            <a:r>
              <a:rPr lang="nl-NL" sz="3600" dirty="0"/>
              <a:t>Maatregelen: Duurzame energiebronnen</a:t>
            </a:r>
          </a:p>
        </p:txBody>
      </p:sp>
    </p:spTree>
    <p:extLst>
      <p:ext uri="{BB962C8B-B14F-4D97-AF65-F5344CB8AC3E}">
        <p14:creationId xmlns:p14="http://schemas.microsoft.com/office/powerpoint/2010/main" val="334777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58C66-97E7-9FCB-F7DA-1A023394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D6989F-F621-B1A9-1346-50E157E14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8985310" cy="4419599"/>
          </a:xfrm>
        </p:spPr>
        <p:txBody>
          <a:bodyPr/>
          <a:lstStyle/>
          <a:p>
            <a:pPr>
              <a:defRPr/>
            </a:pPr>
            <a:r>
              <a:rPr lang="nl-NL" b="1" dirty="0">
                <a:solidFill>
                  <a:srgbClr val="000644"/>
                </a:solidFill>
              </a:rPr>
              <a:t>Ga op zoek naar de actuele informatie (van gisteren) over de wijzigingen in de landelijke afspraken over saldering van zonnestroom. </a:t>
            </a:r>
          </a:p>
          <a:p>
            <a:pPr>
              <a:defRPr/>
            </a:pPr>
            <a:endParaRPr lang="nl-NL" b="1" dirty="0">
              <a:solidFill>
                <a:srgbClr val="000644"/>
              </a:solidFill>
            </a:endParaRPr>
          </a:p>
          <a:p>
            <a:pPr>
              <a:defRPr/>
            </a:pPr>
            <a:r>
              <a:rPr lang="nl-NL" b="1" dirty="0">
                <a:solidFill>
                  <a:srgbClr val="000644"/>
                </a:solidFill>
              </a:rPr>
              <a:t>Wat is jou mening? Op basis daarvan gaan we met elkaar in discussie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FEFE21-D0FA-2405-FC11-1FA55B92F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32DCA5-1266-E735-4C59-C8076665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16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7416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99222F3-43CF-DB09-1F08-58DF77B23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" t="756" r="2010" b="2039"/>
          <a:stretch/>
        </p:blipFill>
        <p:spPr>
          <a:xfrm>
            <a:off x="6504753" y="1256862"/>
            <a:ext cx="4594167" cy="43442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60C315-BFEB-4F63-BD0E-DC12825C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Klimaattrends en effecten op onze </a:t>
            </a:r>
            <a:r>
              <a:rPr lang="nl-NL">
                <a:solidFill>
                  <a:srgbClr val="FF0000"/>
                </a:solidFill>
              </a:rPr>
              <a:t>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F8AC45-877B-4C45-A730-F10A73EFB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Trends:</a:t>
            </a:r>
          </a:p>
          <a:p>
            <a:r>
              <a:rPr lang="nl-NL"/>
              <a:t>Het wordt warmer;</a:t>
            </a:r>
          </a:p>
          <a:p>
            <a:r>
              <a:rPr lang="nl-NL"/>
              <a:t>Het wordt natter;</a:t>
            </a:r>
          </a:p>
          <a:p>
            <a:r>
              <a:rPr lang="nl-NL"/>
              <a:t>Het wordt droger;</a:t>
            </a:r>
          </a:p>
          <a:p>
            <a:r>
              <a:rPr lang="nl-NL"/>
              <a:t>De zeespiegel stijgt;</a:t>
            </a:r>
          </a:p>
          <a:p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3AC07C44-010A-7CAC-6D8E-1563CFC77EF4}"/>
              </a:ext>
            </a:extLst>
          </p:cNvPr>
          <p:cNvSpPr/>
          <p:nvPr/>
        </p:nvSpPr>
        <p:spPr>
          <a:xfrm>
            <a:off x="8801837" y="2220870"/>
            <a:ext cx="1203468" cy="12093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5F4723F0-6837-382E-E1B6-C6CFF695FFED}"/>
              </a:ext>
            </a:extLst>
          </p:cNvPr>
          <p:cNvSpPr/>
          <p:nvPr/>
        </p:nvSpPr>
        <p:spPr>
          <a:xfrm>
            <a:off x="7697675" y="2220870"/>
            <a:ext cx="1203468" cy="12093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C29412C9-A9EE-25F8-47A8-AAE21A2B545D}"/>
              </a:ext>
            </a:extLst>
          </p:cNvPr>
          <p:cNvSpPr/>
          <p:nvPr/>
        </p:nvSpPr>
        <p:spPr>
          <a:xfrm>
            <a:off x="7697675" y="3336685"/>
            <a:ext cx="1203468" cy="12093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5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10FDB-3D1A-4B26-8E7C-DEE69287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Naar veerkrachtige steden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7DF01C-C5CA-3B90-26F9-8AE9BACFE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 steden in de toekomst leefbaar te houden wordt gezocht naar vernieuwende manieren om steden veerkrachtiger te maken. </a:t>
            </a:r>
          </a:p>
          <a:p>
            <a:endParaRPr lang="nl-NL" dirty="0"/>
          </a:p>
          <a:p>
            <a:r>
              <a:rPr lang="nl-NL" dirty="0"/>
              <a:t>Integrale oplossingen het meest kansrijk: Groenblauwe netwerken</a:t>
            </a:r>
          </a:p>
          <a:p>
            <a:endParaRPr lang="nl-NL" dirty="0"/>
          </a:p>
          <a:p>
            <a:r>
              <a:rPr lang="nl-NL" dirty="0"/>
              <a:t>Met groenblauwe stedenbouw worden zeven thema’s aangepakt;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Klimaatadaptatie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Verzachten hittestress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Verbeteren biodiversiteit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Voedselproductie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Verbeteren luchtkwaliteit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Duurzame energieproductie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 err="1"/>
              <a:t>Leefkwaliteit</a:t>
            </a: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B5988F-E548-3200-66BC-C424A405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35FAE3-2B77-01C8-0C33-475BCF5E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3</a:t>
            </a:fld>
            <a:endParaRPr lang="nl-NL" noProof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7E895EA-49F8-EC7F-26D7-22BA0031A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" t="756" r="2010" b="2039"/>
          <a:stretch/>
        </p:blipFill>
        <p:spPr>
          <a:xfrm>
            <a:off x="7842200" y="3291747"/>
            <a:ext cx="3000814" cy="2837590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FFA226EA-FF30-E791-4BE0-E59DAFBA59CA}"/>
              </a:ext>
            </a:extLst>
          </p:cNvPr>
          <p:cNvSpPr/>
          <p:nvPr/>
        </p:nvSpPr>
        <p:spPr>
          <a:xfrm>
            <a:off x="8447876" y="3333135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10C6BA8A-172F-B1DD-8999-ECCF647DB874}"/>
              </a:ext>
            </a:extLst>
          </p:cNvPr>
          <p:cNvSpPr/>
          <p:nvPr/>
        </p:nvSpPr>
        <p:spPr>
          <a:xfrm>
            <a:off x="8016240" y="4582815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772FB8AB-A9AB-1575-F8E0-2C41344C8D68}"/>
              </a:ext>
            </a:extLst>
          </p:cNvPr>
          <p:cNvSpPr/>
          <p:nvPr/>
        </p:nvSpPr>
        <p:spPr>
          <a:xfrm>
            <a:off x="9696581" y="3332972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C167C4ED-F825-133E-18BC-B1AC62ABE57E}"/>
              </a:ext>
            </a:extLst>
          </p:cNvPr>
          <p:cNvSpPr/>
          <p:nvPr/>
        </p:nvSpPr>
        <p:spPr>
          <a:xfrm>
            <a:off x="9696581" y="5349731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2A8E368A-E59D-64FD-D94D-7CE058755A73}"/>
              </a:ext>
            </a:extLst>
          </p:cNvPr>
          <p:cNvSpPr/>
          <p:nvPr/>
        </p:nvSpPr>
        <p:spPr>
          <a:xfrm>
            <a:off x="9085006" y="5349731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B32F35EE-1FB6-D5E0-3146-5DF21C7482B2}"/>
              </a:ext>
            </a:extLst>
          </p:cNvPr>
          <p:cNvSpPr/>
          <p:nvPr/>
        </p:nvSpPr>
        <p:spPr>
          <a:xfrm>
            <a:off x="10075115" y="3964203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B4AE530D-FA3C-DF7A-319E-94E91D933131}"/>
              </a:ext>
            </a:extLst>
          </p:cNvPr>
          <p:cNvSpPr/>
          <p:nvPr/>
        </p:nvSpPr>
        <p:spPr>
          <a:xfrm>
            <a:off x="10075115" y="4592264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66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A1154-0A67-9624-6BF8-9F7CF229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Groenblauwe netwerken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9160B5-05BC-951B-407C-77D378F0D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Invulling aan de hand van de volgende onderwerpen:</a:t>
            </a:r>
          </a:p>
          <a:p>
            <a:endParaRPr lang="nl-NL" dirty="0"/>
          </a:p>
          <a:p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</a:rPr>
              <a:t>Wateropgave </a:t>
            </a:r>
          </a:p>
          <a:p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</a:rPr>
              <a:t>Hitte</a:t>
            </a:r>
          </a:p>
          <a:p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</a:rPr>
              <a:t>Biodiversiteit </a:t>
            </a:r>
          </a:p>
          <a:p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</a:rPr>
              <a:t>Stadslandbouw</a:t>
            </a:r>
          </a:p>
          <a:p>
            <a:r>
              <a:rPr lang="nl-NL" dirty="0"/>
              <a:t>Luchtkwaliteit</a:t>
            </a:r>
          </a:p>
          <a:p>
            <a:r>
              <a:rPr lang="nl-NL" dirty="0"/>
              <a:t>Energie</a:t>
            </a:r>
          </a:p>
          <a:p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</a:rPr>
              <a:t>Sociaal-maatschappelijke en economische waarde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89649B-7507-BD9D-76A9-6793CCE8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FC91F9-F28A-8688-43B2-7DCBFFD6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4</a:t>
            </a:fld>
            <a:endParaRPr lang="nl-NL" noProof="0"/>
          </a:p>
        </p:txBody>
      </p:sp>
      <p:pic>
        <p:nvPicPr>
          <p:cNvPr id="1026" name="Picture 2" descr="Opleiding Luchtverontreiniging, luchtkwaliteit en depositie | PAOTM">
            <a:extLst>
              <a:ext uri="{FF2B5EF4-FFF2-40B4-BE49-F238E27FC236}">
                <a16:creationId xmlns:a16="http://schemas.microsoft.com/office/drawing/2014/main" id="{4DCD63E9-E9D5-9CCD-E993-F481728FF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6" y="3037208"/>
            <a:ext cx="3190046" cy="319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71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B00E23-C109-02BF-7C57-E24AB349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/>
              <a:t>Luchtkwaliteit</a:t>
            </a:r>
            <a:endParaRPr lang="nl-NL" sz="48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5AD735-4351-0ABD-C21C-69D53AF9B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71D067-5E48-7C1B-3414-1170AF340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93DA6DC-735C-96C5-0AF7-A97A311E2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6304799" y="3681440"/>
            <a:ext cx="2822400" cy="3100160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92CD40ED-73E3-FCF8-3927-01159B19E12B}"/>
              </a:ext>
            </a:extLst>
          </p:cNvPr>
          <p:cNvGrpSpPr/>
          <p:nvPr/>
        </p:nvGrpSpPr>
        <p:grpSpPr>
          <a:xfrm>
            <a:off x="763361" y="3338540"/>
            <a:ext cx="4117187" cy="3094630"/>
            <a:chOff x="763361" y="3338540"/>
            <a:chExt cx="4117187" cy="3094630"/>
          </a:xfrm>
        </p:grpSpPr>
        <p:pic>
          <p:nvPicPr>
            <p:cNvPr id="8" name="Tijdelijke aanduiding voor inhoud 7">
              <a:extLst>
                <a:ext uri="{FF2B5EF4-FFF2-40B4-BE49-F238E27FC236}">
                  <a16:creationId xmlns:a16="http://schemas.microsoft.com/office/drawing/2014/main" id="{A4B01BD6-36EC-8C84-92BA-4F54BC667BB5}"/>
                </a:ext>
              </a:extLst>
            </p:cNvPr>
            <p:cNvPicPr>
              <a:picLocks noGrp="1" noChangeAspect="1"/>
            </p:cNvPicPr>
            <p:nvPr>
              <p:ph idx="1"/>
            </p:nvPr>
          </p:nvPicPr>
          <p:blipFill>
            <a:blip r:embed="rId3"/>
            <a:stretch>
              <a:fillRect/>
            </a:stretch>
          </p:blipFill>
          <p:spPr>
            <a:xfrm>
              <a:off x="763361" y="3575957"/>
              <a:ext cx="4117187" cy="2857213"/>
            </a:xfrm>
          </p:spPr>
        </p:pic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8638E094-FD39-8CF7-A371-BE9A326501E9}"/>
                </a:ext>
              </a:extLst>
            </p:cNvPr>
            <p:cNvSpPr>
              <a:spLocks/>
            </p:cNvSpPr>
            <p:nvPr/>
          </p:nvSpPr>
          <p:spPr>
            <a:xfrm>
              <a:off x="3200399" y="3338540"/>
              <a:ext cx="742950" cy="5715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16F954C-0EED-F8F9-C540-2B6BCAA7F3F4}"/>
              </a:ext>
            </a:extLst>
          </p:cNvPr>
          <p:cNvSpPr txBox="1">
            <a:spLocks/>
          </p:cNvSpPr>
          <p:nvPr/>
        </p:nvSpPr>
        <p:spPr>
          <a:xfrm>
            <a:off x="371475" y="1709739"/>
            <a:ext cx="11449050" cy="1733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Verontreiniging van de stedelijke lucht:</a:t>
            </a:r>
          </a:p>
          <a:p>
            <a:pPr lvl="1"/>
            <a:r>
              <a:rPr lang="nl-NL" dirty="0"/>
              <a:t>Fijnstof</a:t>
            </a:r>
          </a:p>
          <a:p>
            <a:pPr lvl="1"/>
            <a:r>
              <a:rPr lang="nl-NL" dirty="0"/>
              <a:t>Stikstofoxiden</a:t>
            </a:r>
          </a:p>
          <a:p>
            <a:pPr lvl="1"/>
            <a:r>
              <a:rPr lang="nl-NL" dirty="0"/>
              <a:t>Organische stoffen</a:t>
            </a:r>
          </a:p>
          <a:p>
            <a:pPr lvl="1"/>
            <a:r>
              <a:rPr lang="nl-NL" dirty="0"/>
              <a:t>Luchtkwaliteit in stad is lager dan gemiddelde luchtkwaliteit in Nederland</a:t>
            </a:r>
          </a:p>
          <a:p>
            <a:endParaRPr lang="nl-NL" dirty="0"/>
          </a:p>
          <a:p>
            <a:endParaRPr lang="nl-NL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53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9E90A-352C-6A44-8833-7FF166F83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Smogvorming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A229F79D-0AAB-DA37-2C54-56519555B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762" y="1780936"/>
            <a:ext cx="6861114" cy="4135841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0EE81E-AA55-F944-2E28-0D73BD662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DB4C22-FBF2-567D-C456-1F7D0F67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6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9174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8D717A-3FDE-D772-441E-6DF7DDEC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Groenstructuren en schone lucht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20115A87-CD92-D529-0A2A-31BD27B09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60000">
            <a:off x="8870435" y="1778673"/>
            <a:ext cx="2508169" cy="4419600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FE5B80-BFAC-02CB-6D02-F6EBCF69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BEB622-E63C-1564-E40F-48D34C6D8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7</a:t>
            </a:fld>
            <a:endParaRPr lang="nl-NL" noProof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A9D1B5C-1135-C429-D449-F88D8BA83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788681" y="3385063"/>
            <a:ext cx="6629400" cy="246697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DE9E8-E919-B100-FAA9-0DCA86A6C2CF}"/>
              </a:ext>
            </a:extLst>
          </p:cNvPr>
          <p:cNvSpPr txBox="1">
            <a:spLocks/>
          </p:cNvSpPr>
          <p:nvPr/>
        </p:nvSpPr>
        <p:spPr>
          <a:xfrm>
            <a:off x="371475" y="1709738"/>
            <a:ext cx="8290832" cy="44195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Planten leggen fijnstof vast en binden stokstofoxiden </a:t>
            </a:r>
          </a:p>
          <a:p>
            <a:pPr lvl="1"/>
            <a:r>
              <a:rPr lang="nl-NL" dirty="0"/>
              <a:t>Een volwassen stadsboom kan jaarlijks 1,5 kilo fijnstof binden</a:t>
            </a:r>
          </a:p>
          <a:p>
            <a:pPr lvl="1"/>
            <a:r>
              <a:rPr lang="nl-NL" dirty="0"/>
              <a:t>Groenstructuur kunnen menging verontreinigde lucht en schonere lucht belemmeren óf mogelijk maken</a:t>
            </a:r>
          </a:p>
          <a:p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500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D0C69-F43A-7025-7EBA-26D2DF38B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Maatregelen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66CA73FA-6010-2A77-CE1A-2DB4BA885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60000">
            <a:off x="5139741" y="1457266"/>
            <a:ext cx="5808566" cy="4844933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83FA51-3FB0-4127-9A9D-DAF03205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B4A37F-D1A3-E10D-34B0-5F2DC85AB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8</a:t>
            </a:fld>
            <a:endParaRPr lang="nl-NL" noProof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C2F143-82FB-7B5F-A7D0-905E812E8C47}"/>
              </a:ext>
            </a:extLst>
          </p:cNvPr>
          <p:cNvSpPr txBox="1">
            <a:spLocks/>
          </p:cNvSpPr>
          <p:nvPr/>
        </p:nvSpPr>
        <p:spPr>
          <a:xfrm>
            <a:off x="371475" y="1709738"/>
            <a:ext cx="5054016" cy="44195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Stadsventilatie</a:t>
            </a:r>
          </a:p>
          <a:p>
            <a:r>
              <a:rPr lang="nl-NL" dirty="0"/>
              <a:t>Draagt ook bij aan reductie hitte én</a:t>
            </a:r>
          </a:p>
          <a:p>
            <a:r>
              <a:rPr lang="nl-NL" dirty="0"/>
              <a:t>Bevordering biodiversiteit!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24CD542-A5EE-F012-7306-EFB12121D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77" y="4016827"/>
            <a:ext cx="4734090" cy="195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9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327F2-EEA1-8341-3107-41E1E6D9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Maatregelen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FA6D64-E2D7-9D67-EBEC-703012E2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17-1-2023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9CB0A0-17EC-D852-1DA6-62CE8E39B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9AA35A-CC80-522E-027F-865CBC10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9</a:t>
            </a:fld>
            <a:endParaRPr lang="nl-NL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7C92F81-0306-B957-E669-31A35D06F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72" t="5276" r="12076" b="11004"/>
          <a:stretch/>
        </p:blipFill>
        <p:spPr>
          <a:xfrm>
            <a:off x="592762" y="2424793"/>
            <a:ext cx="2444352" cy="248244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780A3A5-B308-3AE5-AFEA-98BC68AB4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8" t="4540" r="11664" b="10051"/>
          <a:stretch/>
        </p:blipFill>
        <p:spPr>
          <a:xfrm>
            <a:off x="3297906" y="2494634"/>
            <a:ext cx="2360906" cy="241260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5DA7551-AB82-AA36-C754-17EA95FF2B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3" t="4224" r="13175" b="18577"/>
          <a:stretch/>
        </p:blipFill>
        <p:spPr>
          <a:xfrm>
            <a:off x="8667585" y="2351314"/>
            <a:ext cx="2594033" cy="2555924"/>
          </a:xfrm>
          <a:prstGeom prst="rect">
            <a:avLst/>
          </a:prstGeom>
        </p:spPr>
      </p:pic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FADBD25B-D504-820C-2E99-58CB8A327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5447" t="4102" r="11237" b="12852"/>
          <a:stretch/>
        </p:blipFill>
        <p:spPr>
          <a:xfrm>
            <a:off x="5903240" y="2351314"/>
            <a:ext cx="2519917" cy="2555923"/>
          </a:xfrm>
        </p:spPr>
      </p:pic>
    </p:spTree>
    <p:extLst>
      <p:ext uri="{BB962C8B-B14F-4D97-AF65-F5344CB8AC3E}">
        <p14:creationId xmlns:p14="http://schemas.microsoft.com/office/powerpoint/2010/main" val="2658129592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D5ADAAA1-7CF9-4346-AACC-A474DD1B5EA6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3B809E-9840-4F61-A777-0ECC9F692F13}">
  <ds:schemaRefs>
    <ds:schemaRef ds:uri="2c4f0c93-2979-4f27-aab2-70de95932352"/>
    <ds:schemaRef ds:uri="c6f82ce1-f6df-49a5-8b49-cf8409a27a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276</TotalTime>
  <Words>328</Words>
  <Application>Microsoft Office PowerPoint</Application>
  <PresentationFormat>Breedbeeld</PresentationFormat>
  <Paragraphs>96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Yuverta</vt:lpstr>
      <vt:lpstr>Naar veerkrachtige steden </vt:lpstr>
      <vt:lpstr>Klimaattrends en effecten op onze stad</vt:lpstr>
      <vt:lpstr>Naar veerkrachtige steden</vt:lpstr>
      <vt:lpstr>Groenblauwe netwerken</vt:lpstr>
      <vt:lpstr>Luchtkwaliteit</vt:lpstr>
      <vt:lpstr>Smogvorming</vt:lpstr>
      <vt:lpstr>Groenstructuren en schone lucht</vt:lpstr>
      <vt:lpstr>Maatregelen</vt:lpstr>
      <vt:lpstr>Maatregelen</vt:lpstr>
      <vt:lpstr>Energie</vt:lpstr>
      <vt:lpstr>PowerPoint-presentatie</vt:lpstr>
      <vt:lpstr>PowerPoint-presentatie</vt:lpstr>
      <vt:lpstr>PowerPoint-presentatie</vt:lpstr>
      <vt:lpstr>Maatregelen: Vraag beperken</vt:lpstr>
      <vt:lpstr>Maatregelen: Duurzame energiebronnen</vt:lpstr>
      <vt:lpstr>Opdracht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Stijn Weijermars</cp:lastModifiedBy>
  <cp:revision>3</cp:revision>
  <dcterms:created xsi:type="dcterms:W3CDTF">2021-03-01T11:59:21Z</dcterms:created>
  <dcterms:modified xsi:type="dcterms:W3CDTF">2023-01-17T19:02:09Z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